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E83846-E9D2-DBAC-7058-8C167CB6A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B95E72-6BE7-22A8-742D-98DE8E6C8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423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8E833D0-7A38-75FB-CF8B-4A610E522E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36F327-632A-F766-0C1C-B0389AE58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1ADE52-A2F9-A998-0159-54A96C018B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951E7-CEA1-4C31-8E44-98FCBD09DCBB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F98682-9611-7BD2-83BC-966051866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BB64DB-4BE9-67E9-1631-BD0EB565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11A79-58FD-4FD4-B35D-D9336E03E2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372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43A3C8-2C7C-7C98-FC18-65FFE0E5E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F26A6E-7D6E-C297-35C7-D2AA8F033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DD51B4-21F2-4AFF-5C53-3FF315D05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E7D45D-BDB9-E320-66DB-A02782825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0F81A8-623B-924F-D567-FA14BF08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872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A9648E-8938-81D8-23EC-A1D88883B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F24ED8-E7B0-0F06-C753-9BA705FB6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BB2690-E53F-D3B9-58BD-AE8CF3A95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2B7EF0-05BA-0DBF-0B9C-57F342360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285E4B-2422-35E2-208E-BD66B584D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9828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E92EED-1C3C-2A19-40F0-E8BDAA5BA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083818-69FC-5429-8D2B-5184F9CE0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3FA267-60A3-0D39-0E94-3C894328A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965A46-F8E9-58FF-B7D9-6F58C4779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D12F72-6639-9698-4295-6188A033B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0446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8B33C-CEC1-7E91-CC1B-B3D67B952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9DA2B1-95B5-991E-6D8A-E574A4D91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AC28-5EA9-FD54-47A0-3232EAAEA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81545F-6ACD-B550-F6B9-204FD44E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BB4E44-09B0-F5BE-DD90-57CE03A38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FC30BD-0134-3673-7862-6F8C8E307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8010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549B43-7D98-77E5-6B45-672CDA107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D580442-C742-5F50-898A-E12442664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DC26341-25AB-39C9-F56C-FE8D21D3C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9497AA0-1F58-B339-7AB0-0C49ECEB7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FBF4A07-B77B-D143-BB29-58EF4F817C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BEE4738-DAFC-5A81-411C-B480624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A4D3C72-7910-650B-8167-5FE2D320F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F186826-8413-2EF6-F09C-7AAAE7BF5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3026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4F2185-B322-1B4E-FBEB-8E86C596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4FC6DD-232A-4D3D-E0B1-3FFA29CF6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31716F1-52F2-5896-4036-2A2F99DF4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BC8B99-D4C1-EA7E-6958-BCC749E35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95910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CFF41CE-ABDA-0D10-D631-821C17800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80F90EA-A725-B0E1-B45C-B62B7EEE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544E2CA-5E88-0E59-C5B2-663D1B2DE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8873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6CB01-E6C5-8280-106A-F4B2130B3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37F24D-8EEE-C1FA-511C-7304A225B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11AE3D-8649-039E-9255-18812D345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EE6BF2-B469-25D4-E667-4B3A0A4E2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AFB27-F0DA-4DEB-3B6C-77236525C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819CF7-348E-F381-2D7B-539E9138D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3993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FF06E-9DB3-0564-6033-AD1CD7A20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23197E4-7794-9A97-DC75-9DDF5C6FA7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F59998-3C6F-1D94-478B-D2FA54D8D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217A3D-18E0-2C59-A0A4-ABA1C2487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B57C3A-2F75-EB24-B471-4511442E4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9DFEA9-C9F4-480F-2D5C-C7642014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79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2BAE50-5339-47B8-EA7C-2CA432FF4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05E016-23C0-EDE8-5552-025665711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E94DBF-0E70-AF4D-AA8B-897603570F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951E7-CEA1-4C31-8E44-98FCBD09DCBB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3818E5-1B21-1C5B-3E9C-235E1FDA0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5BF530-D9E1-D719-D4ED-3F1210EE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11A79-58FD-4FD4-B35D-D9336E03E2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5016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5D7DA0-92EE-204D-8F3C-686061A3A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C05DF6E-AC4D-0EBA-83ED-B0204D65F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C89BD8-9F24-2EE7-5141-9956CA704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BCB996-E555-DAD7-911E-B0E71D8FB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94FB02-850B-633A-DF48-447343F1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0863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7B73354-B340-136A-5652-87881E883D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0D77C62-AECD-615D-F9B8-F1EEDE665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9FB55D-4199-99FA-6161-29D4F62EF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DF5876-13DA-1FDD-F2B3-523AF53B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AAE6B2-BEBF-ED9B-D0C6-401FDA9E4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8505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AA1548-DC7D-17BC-AB0C-D4D5EFE68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74502E2-B5CC-41C3-BFC9-A41FA820D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A4A0FB-3B5A-3EA5-697D-78ECA9FD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951E7-CEA1-4C31-8E44-98FCBD09DCBB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E9F6ED-F19A-4B60-1158-E8E94B580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CB6228-C122-6735-D5DE-A7416BFF9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11A79-58FD-4FD4-B35D-D9336E03E2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2261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3C84B-9B0B-79C7-2A5B-6E319D8B5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E136BA-EFF0-7633-90E0-F57F0EA51F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1CAA1B8-6518-8B8A-91F4-63C2FC622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FDDAA8-7A40-FD2D-8514-0E9BC32B79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951E7-CEA1-4C31-8E44-98FCBD09DCBB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FF6FC2-0233-EAA0-DA19-AD12F5AFF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BFB23E-3BCD-834D-FAF3-45A2AC2FF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11A79-58FD-4FD4-B35D-D9336E03E2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72434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FA6F3A-A451-DBF6-39B7-C995985D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C0E543-AEE0-2EC3-94E9-B35D1B42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B11416-6F5B-0994-F374-C2A18C0DA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F8710E3-8532-D3DF-D9DA-928FD0D98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DF7BE3-B440-145F-D5C4-90A605726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F2F76CC-2E99-2AEF-62C3-AC6B5BA3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951E7-CEA1-4C31-8E44-98FCBD09DCBB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C9E491F-183F-0F88-6636-E312AEB93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FAF34C9-6D3F-D8A4-EEEA-D744426CC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11A79-58FD-4FD4-B35D-D9336E03E2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9848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294BB6-7E09-E896-E336-A22591BF0A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951E7-CEA1-4C31-8E44-98FCBD09DCBB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C68543F-82B6-C4C0-7D52-2374546C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94A4C65-CB1F-2362-3A14-B3B11F263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11A79-58FD-4FD4-B35D-D9336E03E2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7952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BFF50C-9FD9-588A-2190-73A89D4AB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6EF1CF-4825-9E76-1BCF-3076B0B56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726B1E2-B48A-F94B-1A64-E7959FBD6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9795C9-2A52-9BDD-C273-F513C829B0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951E7-CEA1-4C31-8E44-98FCBD09DCBB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2E663F-BFB8-3410-799C-58CC037BC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BF3922-EF85-2B8D-102A-803BC9F85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11A79-58FD-4FD4-B35D-D9336E03E2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8157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42A419-639B-376F-3AC3-DD8B6210D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FF0E6FC-D075-F502-DD58-8B5D30F86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A63053-44C2-4B8B-EA6A-2991E3AD3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C1FBB9-28B4-46AB-6BA8-2CA4A686F1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951E7-CEA1-4C31-8E44-98FCBD09DCBB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6067D4-9CBB-7656-251C-64FD53959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EC4943-9D54-A975-19F7-9EFDE430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11A79-58FD-4FD4-B35D-D9336E03E2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305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36D0C5-1282-B435-7E4A-4A86BDDB8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A92156F-D069-DABA-A2EA-D79F3A95CE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C02262-0B84-96FF-303E-5DDAA464E2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951E7-CEA1-4C31-8E44-98FCBD09DCBB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3054EA-FD4F-B7C7-6E9B-390381C9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C71E71-5E13-F788-C2B7-97E8590E1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11A79-58FD-4FD4-B35D-D9336E03E2F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985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B3D72A8-3FF4-1605-B470-A390D0F3A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6059A2-CCA9-C6C3-EB4F-5CAA6DD29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2306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3407348-0460-DA56-6ECA-717A5067C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E0604F-F790-31FB-2B81-DE749F870D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1CAA15-3799-9F1E-BDD7-2D73B5378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F2200A-53B8-4835-BCEF-7FEE88943C71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EAF01E-D6A5-9930-B290-A5ECD9C435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0ECE83-942E-38C1-1358-7374B8914D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4A4CB7-3BCE-4BF2-A826-B8BEAE9B1A6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12C748-1FE7-B624-BCE3-D940778A83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2638C74-4ACD-AD58-746B-111A897F53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BE4EA81-0ABD-F1DE-E62E-53E6006811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BF4684A-6C42-72CD-8F3A-B6D3B8091325}"/>
              </a:ext>
            </a:extLst>
          </p:cNvPr>
          <p:cNvSpPr txBox="1"/>
          <p:nvPr/>
        </p:nvSpPr>
        <p:spPr>
          <a:xfrm>
            <a:off x="7053943" y="1937657"/>
            <a:ext cx="4550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AGREGAR TÍTULO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4811D03-AD19-20FA-5799-1D4C72571B5A}"/>
              </a:ext>
            </a:extLst>
          </p:cNvPr>
          <p:cNvSpPr txBox="1"/>
          <p:nvPr/>
        </p:nvSpPr>
        <p:spPr>
          <a:xfrm>
            <a:off x="7053943" y="3834451"/>
            <a:ext cx="4550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Autores</a:t>
            </a:r>
          </a:p>
        </p:txBody>
      </p:sp>
    </p:spTree>
    <p:extLst>
      <p:ext uri="{BB962C8B-B14F-4D97-AF65-F5344CB8AC3E}">
        <p14:creationId xmlns:p14="http://schemas.microsoft.com/office/powerpoint/2010/main" val="119174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940DC6-503B-08EA-0694-6F6E73158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2148979-16CC-792C-4D53-819892D268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6FAC2B4-9298-8550-D9CF-523CFC4C8290}"/>
              </a:ext>
            </a:extLst>
          </p:cNvPr>
          <p:cNvSpPr txBox="1"/>
          <p:nvPr/>
        </p:nvSpPr>
        <p:spPr>
          <a:xfrm>
            <a:off x="2650671" y="1027906"/>
            <a:ext cx="6890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AGREGAR TÍTULO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75A4EF0-993C-C1BD-617C-384704CA7C21}"/>
              </a:ext>
            </a:extLst>
          </p:cNvPr>
          <p:cNvSpPr txBox="1"/>
          <p:nvPr/>
        </p:nvSpPr>
        <p:spPr>
          <a:xfrm>
            <a:off x="838199" y="2122636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46663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5535A-0445-E549-6112-CAF262C34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C1CA63-203C-3ACE-8835-0599E2A6F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3665CBF-F812-10A4-1E23-07CB9CE11F9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5807EE3-6717-9C7D-0F03-3052DE653B17}"/>
              </a:ext>
            </a:extLst>
          </p:cNvPr>
          <p:cNvSpPr txBox="1"/>
          <p:nvPr/>
        </p:nvSpPr>
        <p:spPr>
          <a:xfrm>
            <a:off x="2650671" y="1027906"/>
            <a:ext cx="6890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AGREGAR TÍTULO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62B8D7B-9799-CFFF-A116-E9D222920AAC}"/>
              </a:ext>
            </a:extLst>
          </p:cNvPr>
          <p:cNvSpPr txBox="1"/>
          <p:nvPr/>
        </p:nvSpPr>
        <p:spPr>
          <a:xfrm>
            <a:off x="838199" y="2122636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5065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512AF-45DE-47B7-FB9C-0089E2B0B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333D0-6531-C7AF-0B21-C78EA969D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D8143F2-2263-29A6-B7F6-1D35A61F3D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95D9AB9-D335-4C58-5127-1D7C91C005EA}"/>
              </a:ext>
            </a:extLst>
          </p:cNvPr>
          <p:cNvSpPr txBox="1"/>
          <p:nvPr/>
        </p:nvSpPr>
        <p:spPr>
          <a:xfrm>
            <a:off x="2650671" y="1027906"/>
            <a:ext cx="6890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AGREGAR TÍTULO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F99C9A6-54DF-D6C2-3D73-E94548D5E654}"/>
              </a:ext>
            </a:extLst>
          </p:cNvPr>
          <p:cNvSpPr txBox="1"/>
          <p:nvPr/>
        </p:nvSpPr>
        <p:spPr>
          <a:xfrm>
            <a:off x="838199" y="2122636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229435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28C6-6F45-5654-4C6A-BAEBB423B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3CCAF-1F1B-1ADB-EF75-A41BC910A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D6E97EA-94AE-902D-8FF8-D1BBD37FD5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9673644-527B-CB83-E7AD-EBAD7F6CE591}"/>
              </a:ext>
            </a:extLst>
          </p:cNvPr>
          <p:cNvSpPr txBox="1"/>
          <p:nvPr/>
        </p:nvSpPr>
        <p:spPr>
          <a:xfrm>
            <a:off x="2650671" y="1027906"/>
            <a:ext cx="6890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AGREGAR TÍTULO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A9B1AD8-6723-EB9B-5D56-9D6D7E191B31}"/>
              </a:ext>
            </a:extLst>
          </p:cNvPr>
          <p:cNvSpPr txBox="1"/>
          <p:nvPr/>
        </p:nvSpPr>
        <p:spPr>
          <a:xfrm>
            <a:off x="838199" y="2122636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48C9D11-BB61-60D8-52EF-00820EC1912E}"/>
              </a:ext>
            </a:extLst>
          </p:cNvPr>
          <p:cNvSpPr txBox="1"/>
          <p:nvPr/>
        </p:nvSpPr>
        <p:spPr>
          <a:xfrm>
            <a:off x="838198" y="5368429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Por favor nombre el archivo de la siguiente manera:</a:t>
            </a:r>
          </a:p>
          <a:p>
            <a:r>
              <a:rPr lang="es-CO" sz="2400" i="1" dirty="0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MESA X-NOMBRE(S) AUTOR(ES)</a:t>
            </a:r>
          </a:p>
        </p:txBody>
      </p:sp>
    </p:spTree>
    <p:extLst>
      <p:ext uri="{BB962C8B-B14F-4D97-AF65-F5344CB8AC3E}">
        <p14:creationId xmlns:p14="http://schemas.microsoft.com/office/powerpoint/2010/main" val="23435146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34</Words>
  <Application>Microsoft Office PowerPoint</Application>
  <PresentationFormat>Panorámica</PresentationFormat>
  <Paragraphs>12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Santiago Delgadillo</dc:creator>
  <cp:lastModifiedBy>Santiago Delgadillo</cp:lastModifiedBy>
  <cp:revision>1</cp:revision>
  <dcterms:created xsi:type="dcterms:W3CDTF">2026-08-23T02:06:41Z</dcterms:created>
  <dcterms:modified xsi:type="dcterms:W3CDTF">2026-08-23T02:25:53Z</dcterms:modified>
</cp:coreProperties>
</file>